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0" r:id="rId4"/>
    <p:sldId id="271" r:id="rId5"/>
    <p:sldId id="262" r:id="rId6"/>
    <p:sldId id="268" r:id="rId7"/>
    <p:sldId id="269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2024 – 2025</a:t>
            </a:r>
          </a:p>
          <a:p>
            <a:pPr algn="ctr"/>
            <a:r>
              <a:rPr lang="fr-FR" sz="4800" dirty="0"/>
              <a:t>Manche 4 – Niveau 2A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98064" y="2507209"/>
            <a:ext cx="9595871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Marie a 2 billets de 20 euros. Sami a 10 euros de plus. Sami a _____ €.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60742" y="2507209"/>
            <a:ext cx="9670516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Marie a 15 pièces de 2 euros. Sami a 20 euros de plus. Sami a _____ €.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580210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72405" y="2507209"/>
            <a:ext cx="9647189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Marie a 10 billets de 5 euros. Sami a 10 euros de moins. Sami a _____ €.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201682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75873" y="2045544"/>
            <a:ext cx="10840254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Dans l’école, il y a 100 élèves. La directrice veut les répartir équitablement dans 5 minibus.</a:t>
            </a:r>
          </a:p>
          <a:p>
            <a:pPr>
              <a:lnSpc>
                <a:spcPct val="150000"/>
              </a:lnSpc>
            </a:pPr>
            <a:r>
              <a:rPr lang="fr-FR" sz="4000" dirty="0"/>
              <a:t>Combien d’élèves y aura-t-il dans chaque minibus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46715" y="2045544"/>
            <a:ext cx="10898570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Dans l’école, il y a 150 élèves. La directrice veut les répartir équitablement dans 10 minibus.</a:t>
            </a:r>
          </a:p>
          <a:p>
            <a:pPr>
              <a:lnSpc>
                <a:spcPct val="150000"/>
              </a:lnSpc>
            </a:pPr>
            <a:r>
              <a:rPr lang="fr-FR" sz="4000" dirty="0"/>
              <a:t>Combien d’élèves y aura-t-il dans chaque minibus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990550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113912" y="2045544"/>
            <a:ext cx="9964175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Dans l’école, il y a 80 élèves. La directrice veut les répartir équitablement dans 4 minibus.</a:t>
            </a:r>
          </a:p>
          <a:p>
            <a:pPr>
              <a:lnSpc>
                <a:spcPct val="150000"/>
              </a:lnSpc>
            </a:pPr>
            <a:r>
              <a:rPr lang="fr-FR" sz="4000" dirty="0"/>
              <a:t>Combien d’élèves y aura-t-il dans chaque bus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699004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182</Words>
  <Application>Microsoft Office PowerPoint</Application>
  <PresentationFormat>Grand écran</PresentationFormat>
  <Paragraphs>20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15</cp:revision>
  <dcterms:created xsi:type="dcterms:W3CDTF">2023-11-24T11:21:07Z</dcterms:created>
  <dcterms:modified xsi:type="dcterms:W3CDTF">2025-05-07T14:50:45Z</dcterms:modified>
</cp:coreProperties>
</file>